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1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0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6F8C4-3A78-453B-BC30-A090B5890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7803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4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7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2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05B8-B457-4946-B173-B5CFF2C079B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60A6-0591-4978-9DAF-EFAD8DEF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4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685800" y="1752600"/>
            <a:ext cx="69342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0" y="838200"/>
            <a:ext cx="434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u="sng" dirty="0">
                <a:solidFill>
                  <a:srgbClr val="3333FF"/>
                </a:solidFill>
                <a:latin typeface=".VnArabia" pitchFamily="34" charset="0"/>
                <a:cs typeface="Times New Roman" pitchFamily="18" charset="0"/>
              </a:rPr>
              <a:t>TOÁN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5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24 000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                 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12quyển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24 000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...........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                  2 4000 : 12 = 2 000 (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                       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                  2 000 x 30  = 60 000 (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                      </a:t>
            </a:r>
            <a:r>
              <a:rPr lang="en-US" sz="2400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60 000 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4267200" y="2327564"/>
            <a:ext cx="0" cy="36160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39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01624" y="1520825"/>
            <a:ext cx="853757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30 000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: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 : 8 = 3 (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30000 : 3  = 10000(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en-US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10000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28600" y="2587625"/>
            <a:ext cx="259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28600" y="3197225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30 000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28600" y="3578225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cái :  …………đồng?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3657600" y="2362200"/>
            <a:ext cx="0" cy="3733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4572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86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49286" y="1021140"/>
            <a:ext cx="82661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762000" y="2743200"/>
            <a:ext cx="1676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4724400" y="2667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85800" y="3271813"/>
            <a:ext cx="3124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3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85800" y="3729013"/>
            <a:ext cx="3124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…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527425" y="3348013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 1ô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….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984625" y="3881413"/>
            <a:ext cx="53117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137025" y="4338613"/>
            <a:ext cx="365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130 : 3 = 40 (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984625" y="4795813"/>
            <a:ext cx="4724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ô tô để chở hết 160 học sinh là</a:t>
            </a:r>
          </a:p>
          <a:p>
            <a:pPr eaLnBrk="1" hangingPunct="1">
              <a:spcBef>
                <a:spcPct val="50000"/>
              </a:spcBef>
            </a:pPr>
            <a:endParaRPr lang="en-US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4670425" y="5481613"/>
            <a:ext cx="3124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160 : 40 =   4 ( xe ô tô)</a:t>
            </a:r>
          </a:p>
          <a:p>
            <a:pPr eaLnBrk="1" hangingPunct="1">
              <a:spcBef>
                <a:spcPct val="50000"/>
              </a:spcBef>
            </a:pPr>
            <a:endParaRPr lang="en-US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5013325" y="6818313"/>
            <a:ext cx="2759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4822825" y="6096000"/>
            <a:ext cx="3429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3657600" y="2514600"/>
            <a:ext cx="0" cy="419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5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2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8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22" grpId="0"/>
      <p:bldP spid="68623" grpId="0"/>
      <p:bldP spid="68626" grpId="0"/>
      <p:bldP spid="68626" grpId="1"/>
      <p:bldP spid="68627" grpId="0"/>
      <p:bldP spid="68628" grpId="0"/>
      <p:bldP spid="68629" grpId="0"/>
      <p:bldP spid="686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1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75247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81000" y="12954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2ngày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72000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440362" y="2860964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11162" y="2743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81000" y="3276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2ngày : 72000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81000" y="3733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……..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992562" y="3433763"/>
            <a:ext cx="48349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3916362" y="4038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72000 : 2  =  36000 (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dồng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4144962" y="4572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tiền công được trả cho 5 ngày là :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221162" y="5105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36 000  x 5  = 180 000( đồng)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4678362" y="57150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  180 000 đồng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3687762" y="2895600"/>
            <a:ext cx="0" cy="480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6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49346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8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  <p:bldP spid="48147" grpId="0"/>
      <p:bldP spid="48150" grpId="0"/>
      <p:bldP spid="48155" grpId="0"/>
      <p:bldP spid="48157" grpId="0"/>
      <p:bldP spid="48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NKPR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581400" y="990600"/>
            <a:ext cx="2228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762000" y="-228600"/>
            <a:ext cx="7848600" cy="57150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8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73&quot;&gt;&lt;/object&gt;&lt;object type=&quot;2&quot; unique_id=&quot;10074&quot;&gt;&lt;object type=&quot;3&quot; unique_id=&quot;10075&quot;&gt;&lt;property id=&quot;20148&quot; value=&quot;5&quot;/&gt;&lt;property id=&quot;20300&quot; value=&quot;Slide 1&quot;/&gt;&lt;property id=&quot;20307&quot; value=&quot;257&quot;/&gt;&lt;/object&gt;&lt;object type=&quot;3&quot; unique_id=&quot;10076&quot;&gt;&lt;property id=&quot;20148&quot; value=&quot;5&quot;/&gt;&lt;property id=&quot;20300&quot; value=&quot;Slide 2 - &amp;quot;Bài 1&amp;quot;&quot;/&gt;&lt;property id=&quot;20307&quot; value=&quot;258&quot;/&gt;&lt;/object&gt;&lt;object type=&quot;3&quot; unique_id=&quot;10077&quot;&gt;&lt;property id=&quot;20148&quot; value=&quot;5&quot;/&gt;&lt;property id=&quot;20300&quot; value=&quot;Slide 3&quot;/&gt;&lt;property id=&quot;20307&quot; value=&quot;259&quot;/&gt;&lt;/object&gt;&lt;object type=&quot;3&quot; unique_id=&quot;10078&quot;&gt;&lt;property id=&quot;20148&quot; value=&quot;5&quot;/&gt;&lt;property id=&quot;20300&quot; value=&quot;Slide 4&quot;/&gt;&lt;property id=&quot;20307&quot; value=&quot;260&quot;/&gt;&lt;/object&gt;&lt;object type=&quot;3&quot; unique_id=&quot;10079&quot;&gt;&lt;property id=&quot;20148&quot; value=&quot;5&quot;/&gt;&lt;property id=&quot;20300&quot; value=&quot;Slide 5&quot;/&gt;&lt;property id=&quot;20307&quot; value=&quot;261&quot;/&gt;&lt;/object&gt;&lt;object type=&quot;3&quot; unique_id=&quot;10080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Bài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2</cp:revision>
  <dcterms:created xsi:type="dcterms:W3CDTF">2016-09-20T05:32:02Z</dcterms:created>
  <dcterms:modified xsi:type="dcterms:W3CDTF">2016-09-20T05:43:22Z</dcterms:modified>
</cp:coreProperties>
</file>